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60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82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24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05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69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23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36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30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2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09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13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26E6E-CE44-944B-995D-F5D28BD95493}" type="datetimeFigureOut">
              <a:rPr lang="de-DE" smtClean="0"/>
              <a:t>20.03.17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50938-0322-6D45-9588-0AC14FBB16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5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Placeholder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98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Placeholder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Placeholder</dc:title>
  <dc:creator>!frappant webfactory</dc:creator>
  <cp:lastModifiedBy>!frappant webfactory</cp:lastModifiedBy>
  <cp:revision>1</cp:revision>
  <dcterms:created xsi:type="dcterms:W3CDTF">2017-03-20T13:22:20Z</dcterms:created>
  <dcterms:modified xsi:type="dcterms:W3CDTF">2017-03-20T13:23:40Z</dcterms:modified>
</cp:coreProperties>
</file>